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2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882263" y="125188"/>
            <a:ext cx="1361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49946" y="2376492"/>
            <a:ext cx="1873885" cy="17306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just">
              <a:spcAft>
                <a:spcPts val="800"/>
              </a:spcAft>
              <a:buFont typeface="+mj-lt"/>
              <a:buAutoNum type="arabicPeriod"/>
            </a:pPr>
            <a:r>
              <a:rPr lang="es-ES" sz="1100" dirty="0" smtClean="0"/>
              <a:t>Programación de </a:t>
            </a:r>
            <a:r>
              <a:rPr lang="es-ES" sz="1100" dirty="0"/>
              <a:t>fecha para aplicación de Encuesta para Determinar el clima </a:t>
            </a:r>
            <a:r>
              <a:rPr lang="es-ES" sz="1100" dirty="0" smtClean="0"/>
              <a:t>laboral</a:t>
            </a:r>
            <a:endParaRPr lang="es-MX" sz="11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89705" y="1849959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086530" y="431168"/>
            <a:ext cx="5437777" cy="103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 material: luz e internet, plataformas disponibles de acuerdo a los requerimientos de los cursos a impartir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 humano: personal administrativo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y personal docente adscrito al plantel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financiero: </a:t>
            </a:r>
            <a:r>
              <a:rPr lang="es-MX" sz="1100" smtClean="0">
                <a:ea typeface="Calibri" panose="020F0502020204030204" pitchFamily="34" charset="0"/>
                <a:cs typeface="Times New Roman" panose="02020603050405020304" pitchFamily="18" charset="0"/>
              </a:rPr>
              <a:t>no aplica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639309" y="72908"/>
            <a:ext cx="119693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086531" y="2196123"/>
            <a:ext cx="5387768" cy="20371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Presentación  a Dirección y Subdirección Administrativa, de fecha de aplicación de Encuesta al personal docente y no docente del plantel</a:t>
            </a:r>
          </a:p>
          <a:p>
            <a:pPr>
              <a:spcAft>
                <a:spcPts val="6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2.- Diseñar la Encuesta de Clima Laboral en el medio electrónico que se adapte a las necesidades de la información con el fin de analizar los resultados</a:t>
            </a:r>
          </a:p>
          <a:p>
            <a:pPr>
              <a:spcAft>
                <a:spcPts val="6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3.- Aplicación de Encuesta del Clima Laboral al personal adscrito al plantel, a través de medios electrónicos </a:t>
            </a:r>
          </a:p>
          <a:p>
            <a:pPr>
              <a:spcAft>
                <a:spcPts val="6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4.- Elaboración de Informe de resultados de la aplicación de la encuesta</a:t>
            </a:r>
          </a:p>
          <a:p>
            <a:pPr>
              <a:spcAft>
                <a:spcPts val="6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5.- Análisis de los resultados de la encuesta y presentación de los mismos a Dirección y subdirecciones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694036" y="1487873"/>
            <a:ext cx="108747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073986" y="4854999"/>
            <a:ext cx="5387769" cy="6724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Aplicar la encuesta de Clima Laboral al 80% del personal docente y no docente adscrito al plantel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753991" y="4251092"/>
            <a:ext cx="129715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126773" y="2302707"/>
            <a:ext cx="2251727" cy="18971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1.- Programación de aplicación de Encuesta de Clima Laboral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Reporte del análisis de resultados de la aplicación de la encuesta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3.- Informe de acciones por parte de cada área responsable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4.- Informe de revisión a Dirección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9585988" y="1912735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215454" y="4824583"/>
            <a:ext cx="2535810" cy="1781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.- De no considerarse la aplicación del clima laboral al personal docente y no docente del plantel, no se podrán aplicar las directrices para llevar a cabo los </a:t>
            </a:r>
            <a:r>
              <a:rPr lang="es-MX" sz="1100" dirty="0" smtClean="0"/>
              <a:t>Procedimientos </a:t>
            </a:r>
            <a:r>
              <a:rPr lang="es-MX" sz="1100" dirty="0"/>
              <a:t>de Acciones Correctivas o Acciones </a:t>
            </a:r>
            <a:r>
              <a:rPr lang="es-MX" sz="1100" dirty="0" smtClean="0"/>
              <a:t>Preventivas necesarias </a:t>
            </a: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593856" y="4438868"/>
            <a:ext cx="2784644" cy="23099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No tener definida la fecha de aplicación de la encuesta de Clima Laboral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No contar con el medio electrónico adecuado que incluya de manera eficiente, el contenido de la encuesta de clima laboral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 No obtener respuesta del porcentaje propuesto, del personal docente y no docente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4.- Incumplimiento del proceso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483227" y="1495979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483227" y="4257095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8524307" y="3253482"/>
            <a:ext cx="553831" cy="132779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523831" y="3167991"/>
            <a:ext cx="562700" cy="12790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Documento 31"/>
          <p:cNvSpPr/>
          <p:nvPr/>
        </p:nvSpPr>
        <p:spPr>
          <a:xfrm>
            <a:off x="1714500" y="3792883"/>
            <a:ext cx="1159230" cy="966523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/>
              <a:t>Calendario de aplicación de </a:t>
            </a:r>
            <a:r>
              <a:rPr lang="es-MX" sz="1100" dirty="0" err="1" smtClean="0"/>
              <a:t>Encuenta</a:t>
            </a:r>
            <a:r>
              <a:rPr lang="es-MX" sz="1100" dirty="0" smtClean="0"/>
              <a:t> del Clima Laboral por RD</a:t>
            </a:r>
            <a:endParaRPr lang="es-MX" sz="1100" dirty="0"/>
          </a:p>
        </p:txBody>
      </p:sp>
      <p:sp>
        <p:nvSpPr>
          <p:cNvPr id="2" name="CuadroTexto 1"/>
          <p:cNvSpPr txBox="1"/>
          <p:nvPr/>
        </p:nvSpPr>
        <p:spPr>
          <a:xfrm>
            <a:off x="4694036" y="1689335"/>
            <a:ext cx="4384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rgbClr val="0070C0"/>
                </a:solidFill>
              </a:rPr>
              <a:t>Encuesta de Clima Laboral</a:t>
            </a:r>
            <a:endParaRPr lang="es-MX" b="1" i="1" dirty="0">
              <a:solidFill>
                <a:srgbClr val="0070C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882263" y="482488"/>
            <a:ext cx="31166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Versión 2.0 </a:t>
            </a:r>
          </a:p>
          <a:p>
            <a:r>
              <a:rPr lang="es-MX" sz="1400" dirty="0" smtClean="0"/>
              <a:t>Fecha: 01 de abril de 2021</a:t>
            </a:r>
          </a:p>
          <a:p>
            <a:r>
              <a:rPr lang="es-MX" sz="1400" dirty="0" smtClean="0"/>
              <a:t>Elaborado por: </a:t>
            </a:r>
          </a:p>
          <a:p>
            <a:r>
              <a:rPr lang="es-MX" sz="1400" dirty="0" smtClean="0"/>
              <a:t>M.A.E. </a:t>
            </a:r>
            <a:r>
              <a:rPr lang="es-MX" sz="1400" dirty="0" err="1" smtClean="0"/>
              <a:t>Guilda</a:t>
            </a:r>
            <a:r>
              <a:rPr lang="es-MX" sz="1400" dirty="0" smtClean="0"/>
              <a:t> Grizel Hernández  López</a:t>
            </a:r>
          </a:p>
          <a:p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00123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4535</TotalTime>
  <Words>286</Words>
  <Application>Microsoft Office PowerPoint</Application>
  <PresentationFormat>Panorámica</PresentationFormat>
  <Paragraphs>42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MARIAN PAOLA CASTRO HERNANDEZ</cp:lastModifiedBy>
  <cp:revision>103</cp:revision>
  <cp:lastPrinted>2019-03-06T20:27:01Z</cp:lastPrinted>
  <dcterms:created xsi:type="dcterms:W3CDTF">2017-10-05T18:52:50Z</dcterms:created>
  <dcterms:modified xsi:type="dcterms:W3CDTF">2021-07-14T00:42:34Z</dcterms:modified>
</cp:coreProperties>
</file>